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5ADD9-F3AB-46F6-8FDA-D10F6F78ACE4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F81913-12F7-407B-AB7C-0051E6D3E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080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81913-12F7-407B-AB7C-0051E6D3EF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94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81913-12F7-407B-AB7C-0051E6D3EFF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89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81913-12F7-407B-AB7C-0051E6D3EF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17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81913-12F7-407B-AB7C-0051E6D3EF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59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81913-12F7-407B-AB7C-0051E6D3EF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39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F81913-12F7-407B-AB7C-0051E6D3EF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3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58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8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0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0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04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2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4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7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70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2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CFA01-9D15-4F4A-B9D7-B39D4D427118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2BFE3-8233-4FA3-A6F7-C440D4CC7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72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5450" y="3428999"/>
            <a:ext cx="9144000" cy="957263"/>
          </a:xfrm>
        </p:spPr>
        <p:txBody>
          <a:bodyPr>
            <a:normAutofit/>
          </a:bodyPr>
          <a:lstStyle/>
          <a:p>
            <a:r>
              <a:rPr lang="en-US" sz="4000" dirty="0"/>
              <a:t>Group Anita – Maggie, Gidget and Britton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1554163"/>
            <a:ext cx="106299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Leader’s Research Question or Idea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Title Slide</a:t>
            </a:r>
          </a:p>
        </p:txBody>
      </p:sp>
    </p:spTree>
    <p:extLst>
      <p:ext uri="{BB962C8B-B14F-4D97-AF65-F5344CB8AC3E}">
        <p14:creationId xmlns:p14="http://schemas.microsoft.com/office/powerpoint/2010/main" val="3032865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Question/ Hypothesis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 #1</a:t>
            </a:r>
          </a:p>
        </p:txBody>
      </p:sp>
    </p:spTree>
    <p:extLst>
      <p:ext uri="{BB962C8B-B14F-4D97-AF65-F5344CB8AC3E}">
        <p14:creationId xmlns:p14="http://schemas.microsoft.com/office/powerpoint/2010/main" val="1386195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Design/Methodology/Data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 #2</a:t>
            </a:r>
          </a:p>
        </p:txBody>
      </p:sp>
    </p:spTree>
    <p:extLst>
      <p:ext uri="{BB962C8B-B14F-4D97-AF65-F5344CB8AC3E}">
        <p14:creationId xmlns:p14="http://schemas.microsoft.com/office/powerpoint/2010/main" val="886454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 #3</a:t>
            </a:r>
          </a:p>
        </p:txBody>
      </p:sp>
    </p:spTree>
    <p:extLst>
      <p:ext uri="{BB962C8B-B14F-4D97-AF65-F5344CB8AC3E}">
        <p14:creationId xmlns:p14="http://schemas.microsoft.com/office/powerpoint/2010/main" val="3909219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 #4</a:t>
            </a:r>
          </a:p>
        </p:txBody>
      </p:sp>
    </p:spTree>
    <p:extLst>
      <p:ext uri="{BB962C8B-B14F-4D97-AF65-F5344CB8AC3E}">
        <p14:creationId xmlns:p14="http://schemas.microsoft.com/office/powerpoint/2010/main" val="1283890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Slide #5</a:t>
            </a:r>
          </a:p>
        </p:txBody>
      </p:sp>
    </p:spTree>
    <p:extLst>
      <p:ext uri="{BB962C8B-B14F-4D97-AF65-F5344CB8AC3E}">
        <p14:creationId xmlns:p14="http://schemas.microsoft.com/office/powerpoint/2010/main" val="302559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50</Words>
  <Application>Microsoft Office PowerPoint</Application>
  <PresentationFormat>Widescreen</PresentationFormat>
  <Paragraphs>19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Group Anita – Maggie, Gidget and Britton</vt:lpstr>
      <vt:lpstr>Research Question/ Hypothesis </vt:lpstr>
      <vt:lpstr>Research Design/Methodology/Data</vt:lpstr>
      <vt:lpstr>Problems</vt:lpstr>
      <vt:lpstr>Results</vt:lpstr>
      <vt:lpstr>Next Steps</vt:lpstr>
    </vt:vector>
  </TitlesOfParts>
  <Company>The Wharton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Anita – Gidget, Maggie and Heather</dc:title>
  <dc:creator>Saia, Maggie</dc:creator>
  <cp:lastModifiedBy>Saia, Maggie</cp:lastModifiedBy>
  <cp:revision>7</cp:revision>
  <dcterms:created xsi:type="dcterms:W3CDTF">2016-04-01T19:25:30Z</dcterms:created>
  <dcterms:modified xsi:type="dcterms:W3CDTF">2025-03-31T21:13:44Z</dcterms:modified>
</cp:coreProperties>
</file>